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25A39E2E-20B9-4F93-BA38-EFEEC2BD4528}">
          <p14:sldIdLst>
            <p14:sldId id="264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8"/>
            <p14:sldId id="277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48" autoAdjust="0"/>
  </p:normalViewPr>
  <p:slideViewPr>
    <p:cSldViewPr>
      <p:cViewPr>
        <p:scale>
          <a:sx n="100" d="100"/>
          <a:sy n="100" d="100"/>
        </p:scale>
        <p:origin x="-294" y="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autoTitleDeleted val="1"/>
    <c:plotArea>
      <c:layout>
        <c:manualLayout>
          <c:layoutTarget val="inner"/>
          <c:xMode val="edge"/>
          <c:yMode val="edge"/>
          <c:x val="4.7923160393060486E-2"/>
          <c:y val="3.5136026552605275E-2"/>
          <c:w val="0.88137772196115127"/>
          <c:h val="0.5659662815242749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Н.Г.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Проявляет желание играть в подв. игры.</c:v>
                </c:pt>
                <c:pt idx="1">
                  <c:v>Может прыгать на двух ногах на месте и с продвижением вперед.</c:v>
                </c:pt>
                <c:pt idx="2">
                  <c:v>Умеет держать, класть, бросать, катать мяч.</c:v>
                </c:pt>
                <c:pt idx="3">
                  <c:v>Умеет ползать, подлезать, перелезать через бревно.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4</c:v>
                </c:pt>
                <c:pt idx="1">
                  <c:v>4.2</c:v>
                </c:pt>
                <c:pt idx="2">
                  <c:v>4.3</c:v>
                </c:pt>
                <c:pt idx="3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К.Г.</c:v>
                </c:pt>
              </c:strCache>
            </c:strRef>
          </c:tx>
          <c:spPr>
            <a:solidFill>
              <a:schemeClr val="accent4"/>
            </a:solidFill>
            <a:ln w="19050" cap="rnd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Лист1!$A$2:$A$5</c:f>
              <c:strCache>
                <c:ptCount val="4"/>
                <c:pt idx="0">
                  <c:v>Проявляет желание играть в подв. игры.</c:v>
                </c:pt>
                <c:pt idx="1">
                  <c:v>Может прыгать на двух ногах на месте и с продвижением вперед.</c:v>
                </c:pt>
                <c:pt idx="2">
                  <c:v>Умеет держать, класть, бросать, катать мяч.</c:v>
                </c:pt>
                <c:pt idx="3">
                  <c:v>Умеет ползать, подлезать, перелезать через бревно.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4.8</c:v>
                </c:pt>
                <c:pt idx="1">
                  <c:v>4.9000000000000004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axId val="161800192"/>
        <c:axId val="161801728"/>
      </c:barChart>
      <c:catAx>
        <c:axId val="161800192"/>
        <c:scaling>
          <c:orientation val="minMax"/>
        </c:scaling>
        <c:delete val="1"/>
        <c:axPos val="b"/>
        <c:tickLblPos val="nextTo"/>
        <c:crossAx val="161801728"/>
        <c:crossesAt val="1"/>
        <c:auto val="1"/>
        <c:lblAlgn val="ctr"/>
        <c:lblOffset val="100"/>
      </c:catAx>
      <c:valAx>
        <c:axId val="161801728"/>
        <c:scaling>
          <c:orientation val="minMax"/>
          <c:max val="5"/>
          <c:min val="1"/>
        </c:scaling>
        <c:axPos val="l"/>
        <c:majorGridlines/>
        <c:numFmt formatCode="0" sourceLinked="0"/>
        <c:tickLblPos val="nextTo"/>
        <c:crossAx val="161800192"/>
        <c:crosses val="autoZero"/>
        <c:crossBetween val="between"/>
        <c:majorUnit val="1"/>
        <c:minorUnit val="1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0.07388</cdr:x>
      <cdr:y>0.7</cdr:y>
    </cdr:from>
    <cdr:to>
      <cdr:x>0.17271</cdr:x>
      <cdr:y>0.85873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568" y="40324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0.05642</cdr:x>
      <cdr:y>0.62796</cdr:y>
    </cdr:from>
    <cdr:to>
      <cdr:x>0.26655</cdr:x>
      <cdr:y>0.90027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2015" y="3617441"/>
          <a:ext cx="1944216" cy="1568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0.13062</cdr:x>
      <cdr:y>0.68293</cdr:y>
    </cdr:from>
    <cdr:to>
      <cdr:x>0.18777</cdr:x>
      <cdr:y>0.95122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5400000">
          <a:off x="1008112" y="2160240"/>
          <a:ext cx="792088" cy="5040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31550" cmpd="sng">
              <a:gradFill>
                <a:gsLst>
                  <a:gs pos="70000">
                    <a:schemeClr val="accent6">
                      <a:shade val="50000"/>
                      <a:satMod val="190000"/>
                    </a:schemeClr>
                  </a:gs>
                  <a:gs pos="0">
                    <a:schemeClr val="accent6">
                      <a:tint val="77000"/>
                      <a:satMod val="18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accent6">
                <a:tint val="15000"/>
                <a:satMod val="200000"/>
              </a:schemeClr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0.35104</cdr:x>
      <cdr:y>0.68293</cdr:y>
    </cdr:from>
    <cdr:to>
      <cdr:x>0.40819</cdr:x>
      <cdr:y>0.95122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5400000">
          <a:off x="2952328" y="2160240"/>
          <a:ext cx="792088" cy="5040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31550" cmpd="sng">
              <a:gradFill>
                <a:gsLst>
                  <a:gs pos="70000">
                    <a:schemeClr val="accent6">
                      <a:shade val="50000"/>
                      <a:satMod val="190000"/>
                    </a:schemeClr>
                  </a:gs>
                  <a:gs pos="0">
                    <a:schemeClr val="accent6">
                      <a:tint val="77000"/>
                      <a:satMod val="18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accent6">
                <a:tint val="15000"/>
                <a:satMod val="200000"/>
              </a:schemeClr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0.57146</cdr:x>
      <cdr:y>0.68293</cdr:y>
    </cdr:from>
    <cdr:to>
      <cdr:x>0.62861</cdr:x>
      <cdr:y>0.95122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 rot="5400000">
          <a:off x="4896544" y="2160240"/>
          <a:ext cx="792088" cy="5040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31550" cmpd="sng">
              <a:gradFill>
                <a:gsLst>
                  <a:gs pos="70000">
                    <a:schemeClr val="accent6">
                      <a:shade val="50000"/>
                      <a:satMod val="190000"/>
                    </a:schemeClr>
                  </a:gs>
                  <a:gs pos="0">
                    <a:schemeClr val="accent6">
                      <a:tint val="77000"/>
                      <a:satMod val="18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accent6">
                <a:tint val="15000"/>
                <a:satMod val="200000"/>
              </a:schemeClr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0.79188</cdr:x>
      <cdr:y>0.68293</cdr:y>
    </cdr:from>
    <cdr:to>
      <cdr:x>0.84903</cdr:x>
      <cdr:y>0.95122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 rot="5400000">
          <a:off x="6840760" y="2160240"/>
          <a:ext cx="792088" cy="5040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31550" cmpd="sng">
              <a:gradFill>
                <a:gsLst>
                  <a:gs pos="70000">
                    <a:schemeClr val="accent6">
                      <a:shade val="50000"/>
                      <a:satMod val="190000"/>
                    </a:schemeClr>
                  </a:gs>
                  <a:gs pos="0">
                    <a:schemeClr val="accent6">
                      <a:tint val="77000"/>
                      <a:satMod val="18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accent6">
                <a:tint val="15000"/>
                <a:satMod val="200000"/>
              </a:schemeClr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480CE-7AE8-4894-A1E0-09AE98F0AE07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69F07-7152-4815-9029-75BEC791F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83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3" y="260648"/>
            <a:ext cx="9217024" cy="924475"/>
          </a:xfrm>
        </p:spPr>
        <p:txBody>
          <a:bodyPr/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Уровень овладения детьми необходимыми навыками и умениями по образовательной области «Физическое развитие»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84096892"/>
              </p:ext>
            </p:extLst>
          </p:nvPr>
        </p:nvGraphicFramePr>
        <p:xfrm>
          <a:off x="179512" y="1484784"/>
          <a:ext cx="88204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561681"/>
            <a:ext cx="1959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Проявляет желание играть в подвижные игры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0980" y="4566036"/>
            <a:ext cx="20010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прыгать на двух ногах на месте и с продвижением вперед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561681"/>
            <a:ext cx="1823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Умеет держать, класть, бросать, катать мяч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8184" y="4598966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Умеет ползать, подлезать, перелезать через бревно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5349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841</TotalTime>
  <Words>48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Spring</vt:lpstr>
      <vt:lpstr>Уровень овладения детьми необходимыми навыками и умениями по образовательной области «Физическое развитие»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Совместная партнёрская деятельность с детьми третьего года жизни как важнейшее условие реализации образовательной области «Физическое развитие»</dc:title>
  <dc:creator>Пользователь</dc:creator>
  <cp:lastModifiedBy>XTreme.ws</cp:lastModifiedBy>
  <cp:revision>83</cp:revision>
  <dcterms:created xsi:type="dcterms:W3CDTF">2015-11-27T17:48:22Z</dcterms:created>
  <dcterms:modified xsi:type="dcterms:W3CDTF">2015-12-25T13:05:48Z</dcterms:modified>
</cp:coreProperties>
</file>