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5A39E2E-20B9-4F93-BA38-EFEEC2BD4528}">
          <p14:sldIdLst>
            <p14:sldId id="264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8"/>
            <p14:sldId id="277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48" autoAdjust="0"/>
  </p:normalViewPr>
  <p:slideViewPr>
    <p:cSldViewPr>
      <p:cViewPr>
        <p:scale>
          <a:sx n="100" d="100"/>
          <a:sy n="100" d="100"/>
        </p:scale>
        <p:origin x="-29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480CE-7AE8-4894-A1E0-09AE98F0AE07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69F07-7152-4815-9029-75BEC791F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33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Методы и приемы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78" y="1945990"/>
            <a:ext cx="33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Метод прямого обучения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451" y="1683296"/>
            <a:ext cx="4427984" cy="295198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635896" y="2160043"/>
            <a:ext cx="648072" cy="40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24547" y="4987195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Наглядно-зрительные приемы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8" y="3645024"/>
            <a:ext cx="4187889" cy="28711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15926" y="5229200"/>
            <a:ext cx="8026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785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36400"/>
            <a:ext cx="643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Приемы раздачи игрушек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913" y="1340768"/>
            <a:ext cx="3940083" cy="2626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40768"/>
            <a:ext cx="3940084" cy="2626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914" y="4149080"/>
            <a:ext cx="3940083" cy="2626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135508"/>
            <a:ext cx="3960440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96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883" y="47305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Тактильно-мышечная наглядность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98" y="1702467"/>
            <a:ext cx="3592692" cy="2395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36554"/>
            <a:ext cx="3280436" cy="4922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7700" y="47667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Наглядно-слуховой прием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98" y="4097594"/>
            <a:ext cx="3592692" cy="24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31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Метод пассивных    движений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90" t="1596" r="28029" b="2382"/>
          <a:stretch/>
        </p:blipFill>
        <p:spPr>
          <a:xfrm>
            <a:off x="539552" y="1583583"/>
            <a:ext cx="3744416" cy="5040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62068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Полоса препятствий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514" y="4221088"/>
            <a:ext cx="3710758" cy="2473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702" y="1629761"/>
            <a:ext cx="3710758" cy="24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52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60648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Игровой метод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778" y="940764"/>
            <a:ext cx="3837620" cy="575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40763"/>
            <a:ext cx="4306141" cy="2870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846595"/>
            <a:ext cx="4298361" cy="28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09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842</TotalTime>
  <Words>38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Методы и приемы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партнёрская деятельность с детьми третьего года жизни как важнейшее условие реализации образовательной области «Физическое развитие»</dc:title>
  <dc:creator>Пользователь</dc:creator>
  <cp:lastModifiedBy>XTreme.ws</cp:lastModifiedBy>
  <cp:revision>80</cp:revision>
  <dcterms:created xsi:type="dcterms:W3CDTF">2015-11-27T17:48:22Z</dcterms:created>
  <dcterms:modified xsi:type="dcterms:W3CDTF">2015-12-25T12:56:51Z</dcterms:modified>
</cp:coreProperties>
</file>